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4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309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29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48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081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84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881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136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0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967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47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24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5D474-E1AC-4654-ADDD-A0055A379576}" type="datetimeFigureOut">
              <a:rPr lang="en-US" smtClean="0"/>
              <a:t>9/26/2013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CFE4F-76FA-4612-8EF9-6647151B3D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4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College Board Scholastic Aptitude Test</a:t>
            </a:r>
            <a:br>
              <a:rPr lang="en-US" sz="3600" dirty="0" smtClean="0"/>
            </a:br>
            <a:r>
              <a:rPr lang="en-US" sz="3600" dirty="0" smtClean="0"/>
              <a:t>(SAT)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838752"/>
              </p:ext>
            </p:extLst>
          </p:nvPr>
        </p:nvGraphicFramePr>
        <p:xfrm>
          <a:off x="1143000" y="1905000"/>
          <a:ext cx="71628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0700"/>
                <a:gridCol w="1790700"/>
                <a:gridCol w="1790700"/>
                <a:gridCol w="1790700"/>
              </a:tblGrid>
              <a:tr h="87630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Mathematics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Reading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Writing</a:t>
                      </a:r>
                      <a:endParaRPr lang="en-US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ACPS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559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542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State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512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494</a:t>
                      </a:r>
                      <a:endParaRPr lang="en-US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National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491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480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194574"/>
              </p:ext>
            </p:extLst>
          </p:nvPr>
        </p:nvGraphicFramePr>
        <p:xfrm>
          <a:off x="1143000" y="5715000"/>
          <a:ext cx="71628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800"/>
                <a:gridCol w="1193800"/>
                <a:gridCol w="1193800"/>
                <a:gridCol w="1193800"/>
                <a:gridCol w="1193800"/>
                <a:gridCol w="11938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2009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2010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2011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2012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2013</a:t>
                      </a:r>
                      <a:endParaRPr lang="en-US" sz="16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smtClean="0"/>
                        <a:t>Test</a:t>
                      </a:r>
                      <a:r>
                        <a:rPr lang="en-US" sz="1600" baseline="0" smtClean="0"/>
                        <a:t> Takers</a:t>
                      </a:r>
                      <a:endParaRPr lang="en-US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616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678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691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689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705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529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32</Words>
  <Application>Microsoft Office PowerPoint</Application>
  <PresentationFormat>On-screen Show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College Board Scholastic Aptitude Test (SAT)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Board Scholastic Aptitude Test (SAT)</dc:title>
  <dc:creator>acps</dc:creator>
  <cp:lastModifiedBy>acps</cp:lastModifiedBy>
  <cp:revision>3</cp:revision>
  <dcterms:created xsi:type="dcterms:W3CDTF">2013-09-26T18:48:54Z</dcterms:created>
  <dcterms:modified xsi:type="dcterms:W3CDTF">2013-09-26T19:16:29Z</dcterms:modified>
</cp:coreProperties>
</file>